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tif" ContentType="image/t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1pPr>
    <a:lvl2pPr marL="0" marR="0" indent="342900" algn="ctr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2pPr>
    <a:lvl3pPr marL="0" marR="0" indent="685800" algn="ctr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3pPr>
    <a:lvl4pPr marL="0" marR="0" indent="1028700" algn="ctr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4pPr>
    <a:lvl5pPr marL="0" marR="0" indent="1371600" algn="ctr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5pPr>
    <a:lvl6pPr marL="0" marR="0" indent="1714500" algn="ctr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6pPr>
    <a:lvl7pPr marL="0" marR="0" indent="2057400" algn="ctr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7pPr>
    <a:lvl8pPr marL="0" marR="0" indent="2400300" algn="ctr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8pPr>
    <a:lvl9pPr marL="0" marR="0" indent="2743200" algn="ctr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FF1F3"/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D51ADE6A-740E-44AE-83CC-AE7238B6C88D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FF1F3"/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4A9BC294-FFE2-49D5-8D69-9E1BD2C41BD5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FF1F3"/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BBFC77FB-9ED0-4EC9-95AA-A1379042E648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-1792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9" name="Shape 20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383685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06400" latinLnBrk="0">
      <a:defRPr sz="1200">
        <a:latin typeface="Lucida Grande"/>
        <a:ea typeface="Lucida Grande"/>
        <a:cs typeface="Lucida Grande"/>
        <a:sym typeface="Lucida Grande"/>
      </a:defRPr>
    </a:lvl1pPr>
    <a:lvl2pPr indent="228600" defTabSz="406400" latinLnBrk="0">
      <a:defRPr sz="1200">
        <a:latin typeface="Lucida Grande"/>
        <a:ea typeface="Lucida Grande"/>
        <a:cs typeface="Lucida Grande"/>
        <a:sym typeface="Lucida Grande"/>
      </a:defRPr>
    </a:lvl2pPr>
    <a:lvl3pPr indent="457200" defTabSz="406400" latinLnBrk="0">
      <a:defRPr sz="1200">
        <a:latin typeface="Lucida Grande"/>
        <a:ea typeface="Lucida Grande"/>
        <a:cs typeface="Lucida Grande"/>
        <a:sym typeface="Lucida Grande"/>
      </a:defRPr>
    </a:lvl3pPr>
    <a:lvl4pPr indent="685800" defTabSz="406400" latinLnBrk="0">
      <a:defRPr sz="1200">
        <a:latin typeface="Lucida Grande"/>
        <a:ea typeface="Lucida Grande"/>
        <a:cs typeface="Lucida Grande"/>
        <a:sym typeface="Lucida Grande"/>
      </a:defRPr>
    </a:lvl4pPr>
    <a:lvl5pPr indent="914400" defTabSz="406400" latinLnBrk="0">
      <a:defRPr sz="1200">
        <a:latin typeface="Lucida Grande"/>
        <a:ea typeface="Lucida Grande"/>
        <a:cs typeface="Lucida Grande"/>
        <a:sym typeface="Lucida Grande"/>
      </a:defRPr>
    </a:lvl5pPr>
    <a:lvl6pPr indent="1143000" defTabSz="406400" latinLnBrk="0">
      <a:defRPr sz="1200">
        <a:latin typeface="Lucida Grande"/>
        <a:ea typeface="Lucida Grande"/>
        <a:cs typeface="Lucida Grande"/>
        <a:sym typeface="Lucida Grande"/>
      </a:defRPr>
    </a:lvl6pPr>
    <a:lvl7pPr indent="1371600" defTabSz="406400" latinLnBrk="0">
      <a:defRPr sz="1200">
        <a:latin typeface="Lucida Grande"/>
        <a:ea typeface="Lucida Grande"/>
        <a:cs typeface="Lucida Grande"/>
        <a:sym typeface="Lucida Grande"/>
      </a:defRPr>
    </a:lvl7pPr>
    <a:lvl8pPr indent="1600200" defTabSz="406400" latinLnBrk="0">
      <a:defRPr sz="1200">
        <a:latin typeface="Lucida Grande"/>
        <a:ea typeface="Lucida Grande"/>
        <a:cs typeface="Lucida Grande"/>
        <a:sym typeface="Lucida Grande"/>
      </a:defRPr>
    </a:lvl8pPr>
    <a:lvl9pPr indent="1828800" defTabSz="406400" latinLnBrk="0">
      <a:defRPr sz="1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mDnorma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4"/>
          <p:cNvGrpSpPr/>
          <p:nvPr/>
        </p:nvGrpSpPr>
        <p:grpSpPr>
          <a:xfrm>
            <a:off x="0" y="6629400"/>
            <a:ext cx="9192270" cy="279400"/>
            <a:chOff x="0" y="0"/>
            <a:chExt cx="9192269" cy="279400"/>
          </a:xfrm>
        </p:grpSpPr>
        <p:sp>
          <p:nvSpPr>
            <p:cNvPr id="11" name="Shape 11"/>
            <p:cNvSpPr/>
            <p:nvPr/>
          </p:nvSpPr>
          <p:spPr>
            <a:xfrm>
              <a:off x="0" y="0"/>
              <a:ext cx="1701800" cy="279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>
                <a:lnSpc>
                  <a:spcPts val="1400"/>
                </a:lnSpc>
                <a:tabLst>
                  <a:tab pos="749300" algn="l"/>
                  <a:tab pos="1892300" algn="l"/>
                </a:tabLst>
                <a:defRPr sz="1200" i="1">
                  <a:solidFill>
                    <a:srgbClr val="011A9A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>
                <a:defRPr i="0"/>
              </a:pPr>
              <a:r>
                <a:rPr i="1"/>
                <a:t>Science meets Dharma</a:t>
              </a:r>
            </a:p>
          </p:txBody>
        </p:sp>
        <p:sp>
          <p:nvSpPr>
            <p:cNvPr id="12" name="Shape 12"/>
            <p:cNvSpPr/>
            <p:nvPr/>
          </p:nvSpPr>
          <p:spPr>
            <a:xfrm flipV="1">
              <a:off x="0" y="34926"/>
              <a:ext cx="9192270" cy="3175"/>
            </a:xfrm>
            <a:prstGeom prst="line">
              <a:avLst/>
            </a:prstGeom>
            <a:noFill/>
            <a:ln w="38100" cap="flat">
              <a:solidFill>
                <a:srgbClr val="15248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8115300" y="0"/>
              <a:ext cx="1066800" cy="279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>
                <a:lnSpc>
                  <a:spcPts val="1400"/>
                </a:lnSpc>
                <a:tabLst>
                  <a:tab pos="749300" algn="l"/>
                  <a:tab pos="1892300" algn="l"/>
                </a:tabLst>
                <a:defRPr sz="1200">
                  <a:solidFill>
                    <a:srgbClr val="011A9A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Werner Nater</a:t>
              </a:r>
            </a:p>
          </p:txBody>
        </p:sp>
      </p:grpSp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xfrm>
            <a:off x="4437077" y="6642100"/>
            <a:ext cx="258416" cy="254000"/>
          </a:xfrm>
          <a:prstGeom prst="rect">
            <a:avLst/>
          </a:prstGeom>
        </p:spPr>
        <p:txBody>
          <a:bodyPr lIns="38100" tIns="38100" rIns="38100" bIns="38100" anchor="ctr"/>
          <a:lstStyle>
            <a:lvl1pPr defTabSz="406400">
              <a:lnSpc>
                <a:spcPts val="1400"/>
              </a:lnSpc>
              <a:tabLst>
                <a:tab pos="749300" algn="l"/>
              </a:tabLst>
              <a:defRPr sz="1200">
                <a:solidFill>
                  <a:srgbClr val="0000E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mD normal mit 2 Balke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/>
        </p:nvSpPr>
        <p:spPr>
          <a:xfrm>
            <a:off x="38100" y="-50800"/>
            <a:ext cx="1778000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lnSpc>
                <a:spcPts val="1400"/>
              </a:lnSpc>
              <a:tabLst>
                <a:tab pos="749300" algn="l"/>
                <a:tab pos="1892300" algn="l"/>
              </a:tabLst>
              <a:defRPr sz="1200">
                <a:solidFill>
                  <a:srgbClr val="011A9A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Science meets Dharma</a:t>
            </a:r>
          </a:p>
        </p:txBody>
      </p:sp>
      <p:sp>
        <p:nvSpPr>
          <p:cNvPr id="96" name="Shape 96"/>
          <p:cNvSpPr/>
          <p:nvPr/>
        </p:nvSpPr>
        <p:spPr>
          <a:xfrm>
            <a:off x="7467600" y="-50800"/>
            <a:ext cx="1676400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lnSpc>
                <a:spcPts val="1400"/>
              </a:lnSpc>
              <a:tabLst>
                <a:tab pos="749300" algn="l"/>
                <a:tab pos="1892300" algn="l"/>
              </a:tabLst>
              <a:defRPr sz="1200">
                <a:solidFill>
                  <a:srgbClr val="011A9A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Gönneranlass 25.8.12 </a:t>
            </a:r>
          </a:p>
        </p:txBody>
      </p:sp>
      <p:sp>
        <p:nvSpPr>
          <p:cNvPr id="97" name="Shape 97"/>
          <p:cNvSpPr/>
          <p:nvPr/>
        </p:nvSpPr>
        <p:spPr>
          <a:xfrm>
            <a:off x="0" y="6629400"/>
            <a:ext cx="1028700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lnSpc>
                <a:spcPts val="1400"/>
              </a:lnSpc>
              <a:tabLst>
                <a:tab pos="749300" algn="l"/>
                <a:tab pos="1892300" algn="l"/>
              </a:tabLst>
              <a:defRPr sz="1200">
                <a:solidFill>
                  <a:srgbClr val="011A9A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Werner Nater</a:t>
            </a:r>
          </a:p>
        </p:txBody>
      </p:sp>
      <p:sp>
        <p:nvSpPr>
          <p:cNvPr id="98" name="Shape 98"/>
          <p:cNvSpPr/>
          <p:nvPr/>
        </p:nvSpPr>
        <p:spPr>
          <a:xfrm>
            <a:off x="0" y="190500"/>
            <a:ext cx="9131300" cy="0"/>
          </a:xfrm>
          <a:prstGeom prst="line">
            <a:avLst/>
          </a:prstGeom>
          <a:ln w="38100">
            <a:solidFill>
              <a:srgbClr val="15248C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9" name="Shape 99"/>
          <p:cNvSpPr/>
          <p:nvPr/>
        </p:nvSpPr>
        <p:spPr>
          <a:xfrm>
            <a:off x="0" y="6667500"/>
            <a:ext cx="9131300" cy="0"/>
          </a:xfrm>
          <a:prstGeom prst="line">
            <a:avLst/>
          </a:prstGeom>
          <a:ln w="38100">
            <a:solidFill>
              <a:srgbClr val="15248C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00" name="Shape 100"/>
          <p:cNvSpPr>
            <a:spLocks noGrp="1"/>
          </p:cNvSpPr>
          <p:nvPr>
            <p:ph type="sldNum" sz="quarter" idx="2"/>
          </p:nvPr>
        </p:nvSpPr>
        <p:spPr>
          <a:xfrm>
            <a:off x="8837627" y="6642100"/>
            <a:ext cx="258416" cy="254000"/>
          </a:xfrm>
          <a:prstGeom prst="rect">
            <a:avLst/>
          </a:prstGeom>
        </p:spPr>
        <p:txBody>
          <a:bodyPr lIns="38100" tIns="38100" rIns="38100" bIns="38100" anchor="ctr"/>
          <a:lstStyle>
            <a:lvl1pPr defTabSz="406400">
              <a:lnSpc>
                <a:spcPts val="1400"/>
              </a:lnSpc>
              <a:tabLst>
                <a:tab pos="749300" algn="l"/>
              </a:tabLst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mD blac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/>
        </p:nvSpPr>
        <p:spPr>
          <a:xfrm>
            <a:off x="-12700" y="-927100"/>
            <a:ext cx="9156700" cy="7569200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lnSpc>
                <a:spcPts val="3300"/>
              </a:lnSpc>
              <a:tabLst>
                <a:tab pos="749300" algn="l"/>
              </a:tabLst>
              <a:defRPr sz="28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grpSp>
        <p:nvGrpSpPr>
          <p:cNvPr id="111" name="Group 111"/>
          <p:cNvGrpSpPr/>
          <p:nvPr/>
        </p:nvGrpSpPr>
        <p:grpSpPr>
          <a:xfrm>
            <a:off x="0" y="6629400"/>
            <a:ext cx="9192270" cy="279400"/>
            <a:chOff x="0" y="0"/>
            <a:chExt cx="9192269" cy="279400"/>
          </a:xfrm>
        </p:grpSpPr>
        <p:sp>
          <p:nvSpPr>
            <p:cNvPr id="108" name="Shape 108"/>
            <p:cNvSpPr/>
            <p:nvPr/>
          </p:nvSpPr>
          <p:spPr>
            <a:xfrm>
              <a:off x="0" y="0"/>
              <a:ext cx="1701800" cy="279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>
                <a:lnSpc>
                  <a:spcPts val="1400"/>
                </a:lnSpc>
                <a:tabLst>
                  <a:tab pos="749300" algn="l"/>
                  <a:tab pos="1892300" algn="l"/>
                </a:tabLst>
                <a:defRPr sz="1200" i="1">
                  <a:solidFill>
                    <a:srgbClr val="011A9A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>
                <a:defRPr i="0"/>
              </a:pPr>
              <a:r>
                <a:rPr i="1"/>
                <a:t>Science meets Dharma</a:t>
              </a:r>
            </a:p>
          </p:txBody>
        </p:sp>
        <p:sp>
          <p:nvSpPr>
            <p:cNvPr id="109" name="Shape 109"/>
            <p:cNvSpPr/>
            <p:nvPr/>
          </p:nvSpPr>
          <p:spPr>
            <a:xfrm flipV="1">
              <a:off x="0" y="34926"/>
              <a:ext cx="9192270" cy="3175"/>
            </a:xfrm>
            <a:prstGeom prst="line">
              <a:avLst/>
            </a:prstGeom>
            <a:noFill/>
            <a:ln w="38100" cap="flat">
              <a:solidFill>
                <a:srgbClr val="15248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10" name="Shape 110"/>
            <p:cNvSpPr/>
            <p:nvPr/>
          </p:nvSpPr>
          <p:spPr>
            <a:xfrm>
              <a:off x="8115300" y="0"/>
              <a:ext cx="1066800" cy="279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>
                <a:lnSpc>
                  <a:spcPts val="1400"/>
                </a:lnSpc>
                <a:tabLst>
                  <a:tab pos="749300" algn="l"/>
                  <a:tab pos="1892300" algn="l"/>
                </a:tabLst>
                <a:defRPr sz="1200">
                  <a:solidFill>
                    <a:srgbClr val="011A9A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Werner Nater</a:t>
              </a:r>
            </a:p>
          </p:txBody>
        </p:sp>
      </p:grpSp>
      <p:sp>
        <p:nvSpPr>
          <p:cNvPr id="112" name="Shape 112"/>
          <p:cNvSpPr>
            <a:spLocks noGrp="1"/>
          </p:cNvSpPr>
          <p:nvPr>
            <p:ph type="sldNum" sz="quarter" idx="2"/>
          </p:nvPr>
        </p:nvSpPr>
        <p:spPr>
          <a:xfrm>
            <a:off x="4443427" y="6642100"/>
            <a:ext cx="258416" cy="254000"/>
          </a:xfrm>
          <a:prstGeom prst="rect">
            <a:avLst/>
          </a:prstGeom>
        </p:spPr>
        <p:txBody>
          <a:bodyPr lIns="38100" tIns="38100" rIns="38100" bIns="38100" anchor="ctr"/>
          <a:lstStyle>
            <a:lvl1pPr defTabSz="406400">
              <a:lnSpc>
                <a:spcPts val="1400"/>
              </a:lnSpc>
              <a:tabLst>
                <a:tab pos="749300" algn="l"/>
              </a:tabLst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mDTT norma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roup 122"/>
          <p:cNvGrpSpPr/>
          <p:nvPr/>
        </p:nvGrpSpPr>
        <p:grpSpPr>
          <a:xfrm>
            <a:off x="0" y="6616700"/>
            <a:ext cx="9131300" cy="279400"/>
            <a:chOff x="0" y="0"/>
            <a:chExt cx="9131300" cy="279400"/>
          </a:xfrm>
        </p:grpSpPr>
        <p:sp>
          <p:nvSpPr>
            <p:cNvPr id="119" name="Shape 119"/>
            <p:cNvSpPr/>
            <p:nvPr/>
          </p:nvSpPr>
          <p:spPr>
            <a:xfrm>
              <a:off x="0" y="0"/>
              <a:ext cx="2997200" cy="279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/>
            <a:p>
              <a:pPr>
                <a:lnSpc>
                  <a:spcPts val="1400"/>
                </a:lnSpc>
                <a:tabLst>
                  <a:tab pos="749300" algn="l"/>
                  <a:tab pos="1892300" algn="l"/>
                </a:tabLst>
                <a:defRPr sz="1200">
                  <a:solidFill>
                    <a:srgbClr val="011A9A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i="1"/>
                <a:t>Science meets Dharma</a:t>
              </a:r>
              <a:r>
                <a:t> Teachers‘ Training</a:t>
              </a:r>
            </a:p>
          </p:txBody>
        </p:sp>
        <p:sp>
          <p:nvSpPr>
            <p:cNvPr id="120" name="Shape 120"/>
            <p:cNvSpPr/>
            <p:nvPr/>
          </p:nvSpPr>
          <p:spPr>
            <a:xfrm>
              <a:off x="0" y="50800"/>
              <a:ext cx="9131300" cy="0"/>
            </a:xfrm>
            <a:prstGeom prst="line">
              <a:avLst/>
            </a:prstGeom>
            <a:noFill/>
            <a:ln w="38100" cap="flat">
              <a:solidFill>
                <a:srgbClr val="15248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21" name="Shape 121"/>
            <p:cNvSpPr/>
            <p:nvPr/>
          </p:nvSpPr>
          <p:spPr>
            <a:xfrm>
              <a:off x="8064500" y="0"/>
              <a:ext cx="1066800" cy="279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>
                <a:lnSpc>
                  <a:spcPts val="1400"/>
                </a:lnSpc>
                <a:tabLst>
                  <a:tab pos="749300" algn="l"/>
                  <a:tab pos="1892300" algn="l"/>
                </a:tabLst>
                <a:defRPr sz="1200">
                  <a:solidFill>
                    <a:srgbClr val="011A9A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Werner Nater</a:t>
              </a:r>
            </a:p>
          </p:txBody>
        </p:sp>
      </p:grpSp>
      <p:sp>
        <p:nvSpPr>
          <p:cNvPr id="123" name="Shape 123"/>
          <p:cNvSpPr>
            <a:spLocks noGrp="1"/>
          </p:cNvSpPr>
          <p:nvPr>
            <p:ph type="sldNum" sz="quarter" idx="2"/>
          </p:nvPr>
        </p:nvSpPr>
        <p:spPr>
          <a:xfrm>
            <a:off x="4437077" y="6642100"/>
            <a:ext cx="258416" cy="254000"/>
          </a:xfrm>
          <a:prstGeom prst="rect">
            <a:avLst/>
          </a:prstGeom>
        </p:spPr>
        <p:txBody>
          <a:bodyPr lIns="38100" tIns="38100" rIns="38100" bIns="38100" anchor="ctr"/>
          <a:lstStyle>
            <a:lvl1pPr defTabSz="406400">
              <a:lnSpc>
                <a:spcPts val="1400"/>
              </a:lnSpc>
              <a:tabLst>
                <a:tab pos="749300" algn="l"/>
              </a:tabLst>
              <a:defRPr sz="1200">
                <a:solidFill>
                  <a:srgbClr val="0000E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mDTT normal re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/>
        </p:nvSpPr>
        <p:spPr>
          <a:xfrm>
            <a:off x="0" y="6616700"/>
            <a:ext cx="2997200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lnSpc>
                <a:spcPts val="1400"/>
              </a:lnSpc>
              <a:tabLst>
                <a:tab pos="749300" algn="l"/>
                <a:tab pos="1892300" algn="l"/>
              </a:tabLst>
              <a:defRPr sz="1200">
                <a:solidFill>
                  <a:srgbClr val="011A9A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i="1"/>
              <a:t>Science meets Dharma</a:t>
            </a:r>
            <a:r>
              <a:t> </a:t>
            </a:r>
          </a:p>
        </p:txBody>
      </p:sp>
      <p:sp>
        <p:nvSpPr>
          <p:cNvPr id="131" name="Shape 131"/>
          <p:cNvSpPr/>
          <p:nvPr/>
        </p:nvSpPr>
        <p:spPr>
          <a:xfrm>
            <a:off x="0" y="6667500"/>
            <a:ext cx="9131300" cy="0"/>
          </a:xfrm>
          <a:prstGeom prst="line">
            <a:avLst/>
          </a:prstGeom>
          <a:ln w="38100">
            <a:solidFill>
              <a:srgbClr val="15248C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2" name="Shape 132"/>
          <p:cNvSpPr/>
          <p:nvPr/>
        </p:nvSpPr>
        <p:spPr>
          <a:xfrm>
            <a:off x="8064500" y="6616700"/>
            <a:ext cx="1066800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lnSpc>
                <a:spcPts val="1400"/>
              </a:lnSpc>
              <a:tabLst>
                <a:tab pos="749300" algn="l"/>
                <a:tab pos="1892300" algn="l"/>
              </a:tabLst>
              <a:defRPr sz="1200">
                <a:solidFill>
                  <a:srgbClr val="011A9A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Werner Nater</a:t>
            </a:r>
          </a:p>
        </p:txBody>
      </p:sp>
      <p:sp>
        <p:nvSpPr>
          <p:cNvPr id="133" name="Shape 133"/>
          <p:cNvSpPr/>
          <p:nvPr/>
        </p:nvSpPr>
        <p:spPr>
          <a:xfrm>
            <a:off x="-63500" y="-38100"/>
            <a:ext cx="9245600" cy="6692900"/>
          </a:xfrm>
          <a:prstGeom prst="rect">
            <a:avLst/>
          </a:prstGeom>
          <a:solidFill>
            <a:srgbClr val="470702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34" name="Shape 134"/>
          <p:cNvSpPr>
            <a:spLocks noGrp="1"/>
          </p:cNvSpPr>
          <p:nvPr>
            <p:ph type="sldNum" sz="quarter" idx="2"/>
          </p:nvPr>
        </p:nvSpPr>
        <p:spPr>
          <a:xfrm>
            <a:off x="4437077" y="6642100"/>
            <a:ext cx="258416" cy="254000"/>
          </a:xfrm>
          <a:prstGeom prst="rect">
            <a:avLst/>
          </a:prstGeom>
        </p:spPr>
        <p:txBody>
          <a:bodyPr lIns="38100" tIns="38100" rIns="38100" bIns="38100" anchor="ctr"/>
          <a:lstStyle>
            <a:lvl1pPr defTabSz="406400">
              <a:lnSpc>
                <a:spcPts val="1400"/>
              </a:lnSpc>
              <a:tabLst>
                <a:tab pos="749300" algn="l"/>
              </a:tabLst>
              <a:defRPr sz="1200">
                <a:solidFill>
                  <a:srgbClr val="0000E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orlag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/>
        </p:nvSpPr>
        <p:spPr>
          <a:xfrm>
            <a:off x="-88900" y="-12700"/>
            <a:ext cx="9283700" cy="68580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42" name="Shape 142"/>
          <p:cNvSpPr/>
          <p:nvPr/>
        </p:nvSpPr>
        <p:spPr>
          <a:xfrm>
            <a:off x="12700" y="12700"/>
            <a:ext cx="9118600" cy="6858000"/>
          </a:xfrm>
          <a:prstGeom prst="rect">
            <a:avLst/>
          </a:prstGeom>
          <a:solidFill>
            <a:srgbClr val="470702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43" name="Shape 143"/>
          <p:cNvSpPr>
            <a:spLocks noGrp="1"/>
          </p:cNvSpPr>
          <p:nvPr>
            <p:ph type="sldNum" sz="quarter" idx="2"/>
          </p:nvPr>
        </p:nvSpPr>
        <p:spPr>
          <a:xfrm>
            <a:off x="4445000" y="6527800"/>
            <a:ext cx="241300" cy="241300"/>
          </a:xfrm>
          <a:prstGeom prst="rect">
            <a:avLst/>
          </a:prstGeom>
        </p:spPr>
        <p:txBody>
          <a:bodyPr/>
          <a:lstStyle>
            <a:lvl1pPr defTabSz="406400">
              <a:defRPr sz="1000">
                <a:uFillTx/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mD Dharamsala weiss norma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/>
        </p:nvSpPr>
        <p:spPr>
          <a:xfrm>
            <a:off x="12700" y="6629400"/>
            <a:ext cx="3035300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lnSpc>
                <a:spcPts val="1400"/>
              </a:lnSpc>
              <a:tabLst>
                <a:tab pos="749300" algn="l"/>
                <a:tab pos="1892300" algn="l"/>
              </a:tabLst>
              <a:defRPr sz="1200">
                <a:solidFill>
                  <a:srgbClr val="011A9A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i="1"/>
              <a:t>Science meets Dharma</a:t>
            </a:r>
            <a:r>
              <a:t> </a:t>
            </a:r>
          </a:p>
        </p:txBody>
      </p:sp>
      <p:sp>
        <p:nvSpPr>
          <p:cNvPr id="151" name="Shape 151"/>
          <p:cNvSpPr/>
          <p:nvPr/>
        </p:nvSpPr>
        <p:spPr>
          <a:xfrm>
            <a:off x="0" y="6667500"/>
            <a:ext cx="9131300" cy="0"/>
          </a:xfrm>
          <a:prstGeom prst="line">
            <a:avLst/>
          </a:prstGeom>
          <a:ln w="38100">
            <a:solidFill>
              <a:srgbClr val="15248C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2" name="Shape 152"/>
          <p:cNvSpPr/>
          <p:nvPr/>
        </p:nvSpPr>
        <p:spPr>
          <a:xfrm>
            <a:off x="8064500" y="6629400"/>
            <a:ext cx="1066800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lnSpc>
                <a:spcPts val="1400"/>
              </a:lnSpc>
              <a:tabLst>
                <a:tab pos="749300" algn="l"/>
                <a:tab pos="1892300" algn="l"/>
              </a:tabLst>
              <a:defRPr sz="1200">
                <a:solidFill>
                  <a:srgbClr val="011A9A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Werner Nater</a:t>
            </a:r>
          </a:p>
        </p:txBody>
      </p:sp>
      <p:sp>
        <p:nvSpPr>
          <p:cNvPr id="153" name="Shape 153"/>
          <p:cNvSpPr>
            <a:spLocks noGrp="1"/>
          </p:cNvSpPr>
          <p:nvPr>
            <p:ph type="sldNum" sz="quarter" idx="2"/>
          </p:nvPr>
        </p:nvSpPr>
        <p:spPr>
          <a:xfrm>
            <a:off x="4437077" y="6642100"/>
            <a:ext cx="258416" cy="254000"/>
          </a:xfrm>
          <a:prstGeom prst="rect">
            <a:avLst/>
          </a:prstGeom>
        </p:spPr>
        <p:txBody>
          <a:bodyPr lIns="38100" tIns="38100" rIns="38100" bIns="38100" anchor="ctr"/>
          <a:lstStyle>
            <a:lvl1pPr defTabSz="406400">
              <a:lnSpc>
                <a:spcPts val="1400"/>
              </a:lnSpc>
              <a:tabLst>
                <a:tab pos="749300" algn="l"/>
              </a:tabLst>
              <a:defRPr sz="1200">
                <a:solidFill>
                  <a:srgbClr val="0000E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mD experience weiss normal Kopi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/>
        </p:nvSpPr>
        <p:spPr>
          <a:xfrm>
            <a:off x="0" y="6616700"/>
            <a:ext cx="3213100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lnSpc>
                <a:spcPts val="1400"/>
              </a:lnSpc>
              <a:tabLst>
                <a:tab pos="749300" algn="l"/>
                <a:tab pos="1892300" algn="l"/>
              </a:tabLst>
              <a:defRPr sz="1200">
                <a:solidFill>
                  <a:srgbClr val="011A9A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Science meets Dharma,  Dharamsala 2013</a:t>
            </a:r>
          </a:p>
        </p:txBody>
      </p:sp>
      <p:sp>
        <p:nvSpPr>
          <p:cNvPr id="161" name="Shape 161"/>
          <p:cNvSpPr/>
          <p:nvPr/>
        </p:nvSpPr>
        <p:spPr>
          <a:xfrm>
            <a:off x="0" y="6667500"/>
            <a:ext cx="9131300" cy="0"/>
          </a:xfrm>
          <a:prstGeom prst="line">
            <a:avLst/>
          </a:prstGeom>
          <a:ln w="38100">
            <a:solidFill>
              <a:srgbClr val="15248C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62" name="Shape 162"/>
          <p:cNvSpPr/>
          <p:nvPr/>
        </p:nvSpPr>
        <p:spPr>
          <a:xfrm>
            <a:off x="8064500" y="6616700"/>
            <a:ext cx="1066800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lnSpc>
                <a:spcPts val="1400"/>
              </a:lnSpc>
              <a:tabLst>
                <a:tab pos="749300" algn="l"/>
                <a:tab pos="1892300" algn="l"/>
              </a:tabLst>
              <a:defRPr sz="1200">
                <a:solidFill>
                  <a:srgbClr val="011A9A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Werner Nater</a:t>
            </a:r>
          </a:p>
        </p:txBody>
      </p:sp>
      <p:sp>
        <p:nvSpPr>
          <p:cNvPr id="163" name="Shape 163"/>
          <p:cNvSpPr>
            <a:spLocks noGrp="1"/>
          </p:cNvSpPr>
          <p:nvPr>
            <p:ph type="sldNum" sz="quarter" idx="2"/>
          </p:nvPr>
        </p:nvSpPr>
        <p:spPr>
          <a:xfrm>
            <a:off x="4437077" y="6642100"/>
            <a:ext cx="258416" cy="254000"/>
          </a:xfrm>
          <a:prstGeom prst="rect">
            <a:avLst/>
          </a:prstGeom>
        </p:spPr>
        <p:txBody>
          <a:bodyPr lIns="38100" tIns="38100" rIns="38100" bIns="38100" anchor="ctr"/>
          <a:lstStyle>
            <a:lvl1pPr defTabSz="406400">
              <a:lnSpc>
                <a:spcPts val="1400"/>
              </a:lnSpc>
              <a:tabLst>
                <a:tab pos="749300" algn="l"/>
              </a:tabLst>
              <a:defRPr sz="1200">
                <a:solidFill>
                  <a:srgbClr val="0000E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mD experience weiss normal Kopi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/>
        </p:nvSpPr>
        <p:spPr>
          <a:xfrm>
            <a:off x="0" y="6616700"/>
            <a:ext cx="3213100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lnSpc>
                <a:spcPts val="1400"/>
              </a:lnSpc>
              <a:tabLst>
                <a:tab pos="749300" algn="l"/>
                <a:tab pos="1892300" algn="l"/>
              </a:tabLst>
              <a:defRPr sz="1200">
                <a:solidFill>
                  <a:srgbClr val="011A9A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Science meets Dharma,  Dharamsala 2013</a:t>
            </a:r>
          </a:p>
        </p:txBody>
      </p:sp>
      <p:sp>
        <p:nvSpPr>
          <p:cNvPr id="171" name="Shape 171"/>
          <p:cNvSpPr/>
          <p:nvPr/>
        </p:nvSpPr>
        <p:spPr>
          <a:xfrm>
            <a:off x="0" y="6667500"/>
            <a:ext cx="9131300" cy="0"/>
          </a:xfrm>
          <a:prstGeom prst="line">
            <a:avLst/>
          </a:prstGeom>
          <a:ln w="38100">
            <a:solidFill>
              <a:srgbClr val="15248C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72" name="Shape 172"/>
          <p:cNvSpPr/>
          <p:nvPr/>
        </p:nvSpPr>
        <p:spPr>
          <a:xfrm>
            <a:off x="8064500" y="6616700"/>
            <a:ext cx="1066800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lnSpc>
                <a:spcPts val="1400"/>
              </a:lnSpc>
              <a:tabLst>
                <a:tab pos="749300" algn="l"/>
                <a:tab pos="1892300" algn="l"/>
              </a:tabLst>
              <a:defRPr sz="1200">
                <a:solidFill>
                  <a:srgbClr val="011A9A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Werner Nater</a:t>
            </a:r>
          </a:p>
        </p:txBody>
      </p:sp>
      <p:sp>
        <p:nvSpPr>
          <p:cNvPr id="173" name="Shape 173"/>
          <p:cNvSpPr>
            <a:spLocks noGrp="1"/>
          </p:cNvSpPr>
          <p:nvPr>
            <p:ph type="sldNum" sz="quarter" idx="2"/>
          </p:nvPr>
        </p:nvSpPr>
        <p:spPr>
          <a:xfrm>
            <a:off x="4437077" y="6642100"/>
            <a:ext cx="258416" cy="254000"/>
          </a:xfrm>
          <a:prstGeom prst="rect">
            <a:avLst/>
          </a:prstGeom>
        </p:spPr>
        <p:txBody>
          <a:bodyPr lIns="38100" tIns="38100" rIns="38100" bIns="38100" anchor="ctr"/>
          <a:lstStyle>
            <a:lvl1pPr defTabSz="406400">
              <a:lnSpc>
                <a:spcPts val="1400"/>
              </a:lnSpc>
              <a:tabLst>
                <a:tab pos="749300" algn="l"/>
              </a:tabLst>
              <a:defRPr sz="1200">
                <a:solidFill>
                  <a:srgbClr val="0000E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mD experience weiss normal Kopi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/>
        </p:nvSpPr>
        <p:spPr>
          <a:xfrm>
            <a:off x="0" y="6616700"/>
            <a:ext cx="3213100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lnSpc>
                <a:spcPts val="1400"/>
              </a:lnSpc>
              <a:tabLst>
                <a:tab pos="749300" algn="l"/>
                <a:tab pos="1892300" algn="l"/>
              </a:tabLst>
              <a:defRPr sz="1200">
                <a:solidFill>
                  <a:srgbClr val="011A9A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Science meets Dharma,  Dharamsala 2013</a:t>
            </a:r>
          </a:p>
        </p:txBody>
      </p:sp>
      <p:sp>
        <p:nvSpPr>
          <p:cNvPr id="181" name="Shape 181"/>
          <p:cNvSpPr/>
          <p:nvPr/>
        </p:nvSpPr>
        <p:spPr>
          <a:xfrm>
            <a:off x="0" y="6667500"/>
            <a:ext cx="9131300" cy="0"/>
          </a:xfrm>
          <a:prstGeom prst="line">
            <a:avLst/>
          </a:prstGeom>
          <a:ln w="38100">
            <a:solidFill>
              <a:srgbClr val="15248C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82" name="Shape 182"/>
          <p:cNvSpPr/>
          <p:nvPr/>
        </p:nvSpPr>
        <p:spPr>
          <a:xfrm>
            <a:off x="8064500" y="6616700"/>
            <a:ext cx="1066800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lnSpc>
                <a:spcPts val="1400"/>
              </a:lnSpc>
              <a:tabLst>
                <a:tab pos="749300" algn="l"/>
                <a:tab pos="1892300" algn="l"/>
              </a:tabLst>
              <a:defRPr sz="1200">
                <a:solidFill>
                  <a:srgbClr val="011A9A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Werner Nater</a:t>
            </a:r>
          </a:p>
        </p:txBody>
      </p:sp>
      <p:sp>
        <p:nvSpPr>
          <p:cNvPr id="183" name="Shape 183"/>
          <p:cNvSpPr>
            <a:spLocks noGrp="1"/>
          </p:cNvSpPr>
          <p:nvPr>
            <p:ph type="sldNum" sz="quarter" idx="2"/>
          </p:nvPr>
        </p:nvSpPr>
        <p:spPr>
          <a:xfrm>
            <a:off x="4437077" y="6642100"/>
            <a:ext cx="258416" cy="254000"/>
          </a:xfrm>
          <a:prstGeom prst="rect">
            <a:avLst/>
          </a:prstGeom>
        </p:spPr>
        <p:txBody>
          <a:bodyPr lIns="38100" tIns="38100" rIns="38100" bIns="38100" anchor="ctr"/>
          <a:lstStyle>
            <a:lvl1pPr defTabSz="406400">
              <a:lnSpc>
                <a:spcPts val="1400"/>
              </a:lnSpc>
              <a:tabLst>
                <a:tab pos="749300" algn="l"/>
              </a:tabLst>
              <a:defRPr sz="1200">
                <a:solidFill>
                  <a:srgbClr val="0000E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mD experience weiss normal Kopi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/>
        </p:nvSpPr>
        <p:spPr>
          <a:xfrm>
            <a:off x="0" y="6616700"/>
            <a:ext cx="3213100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lnSpc>
                <a:spcPts val="1400"/>
              </a:lnSpc>
              <a:tabLst>
                <a:tab pos="749300" algn="l"/>
                <a:tab pos="1892300" algn="l"/>
              </a:tabLst>
              <a:defRPr sz="1200">
                <a:solidFill>
                  <a:srgbClr val="011A9A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Science meets Dharma,  Dharamsala 2013</a:t>
            </a:r>
          </a:p>
        </p:txBody>
      </p:sp>
      <p:sp>
        <p:nvSpPr>
          <p:cNvPr id="191" name="Shape 191"/>
          <p:cNvSpPr/>
          <p:nvPr/>
        </p:nvSpPr>
        <p:spPr>
          <a:xfrm>
            <a:off x="0" y="6667500"/>
            <a:ext cx="9131300" cy="0"/>
          </a:xfrm>
          <a:prstGeom prst="line">
            <a:avLst/>
          </a:prstGeom>
          <a:ln w="38100">
            <a:solidFill>
              <a:srgbClr val="15248C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92" name="Shape 192"/>
          <p:cNvSpPr/>
          <p:nvPr/>
        </p:nvSpPr>
        <p:spPr>
          <a:xfrm>
            <a:off x="8064500" y="6616700"/>
            <a:ext cx="1066800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lnSpc>
                <a:spcPts val="1400"/>
              </a:lnSpc>
              <a:tabLst>
                <a:tab pos="749300" algn="l"/>
                <a:tab pos="1892300" algn="l"/>
              </a:tabLst>
              <a:defRPr sz="1200">
                <a:solidFill>
                  <a:srgbClr val="011A9A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Werner Nater</a:t>
            </a:r>
          </a:p>
        </p:txBody>
      </p:sp>
      <p:sp>
        <p:nvSpPr>
          <p:cNvPr id="193" name="Shape 193"/>
          <p:cNvSpPr>
            <a:spLocks noGrp="1"/>
          </p:cNvSpPr>
          <p:nvPr>
            <p:ph type="sldNum" sz="quarter" idx="2"/>
          </p:nvPr>
        </p:nvSpPr>
        <p:spPr>
          <a:xfrm>
            <a:off x="4437077" y="6642100"/>
            <a:ext cx="258416" cy="254000"/>
          </a:xfrm>
          <a:prstGeom prst="rect">
            <a:avLst/>
          </a:prstGeom>
        </p:spPr>
        <p:txBody>
          <a:bodyPr lIns="38100" tIns="38100" rIns="38100" bIns="38100" anchor="ctr"/>
          <a:lstStyle>
            <a:lvl1pPr defTabSz="406400">
              <a:lnSpc>
                <a:spcPts val="1400"/>
              </a:lnSpc>
              <a:tabLst>
                <a:tab pos="749300" algn="l"/>
              </a:tabLst>
              <a:defRPr sz="1200">
                <a:solidFill>
                  <a:srgbClr val="0000E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mDnormal re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63500" y="-38100"/>
            <a:ext cx="9245600" cy="6692900"/>
          </a:xfrm>
          <a:prstGeom prst="rect">
            <a:avLst/>
          </a:prstGeom>
          <a:solidFill>
            <a:srgbClr val="470702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grpSp>
        <p:nvGrpSpPr>
          <p:cNvPr id="26" name="Group 26"/>
          <p:cNvGrpSpPr/>
          <p:nvPr/>
        </p:nvGrpSpPr>
        <p:grpSpPr>
          <a:xfrm>
            <a:off x="0" y="6616700"/>
            <a:ext cx="9192270" cy="279400"/>
            <a:chOff x="0" y="0"/>
            <a:chExt cx="9192269" cy="279400"/>
          </a:xfrm>
        </p:grpSpPr>
        <p:sp>
          <p:nvSpPr>
            <p:cNvPr id="23" name="Shape 23"/>
            <p:cNvSpPr/>
            <p:nvPr/>
          </p:nvSpPr>
          <p:spPr>
            <a:xfrm>
              <a:off x="0" y="0"/>
              <a:ext cx="1701800" cy="279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>
                <a:lnSpc>
                  <a:spcPts val="1400"/>
                </a:lnSpc>
                <a:tabLst>
                  <a:tab pos="749300" algn="l"/>
                  <a:tab pos="1892300" algn="l"/>
                </a:tabLst>
                <a:defRPr sz="1200" i="1">
                  <a:solidFill>
                    <a:srgbClr val="011A9A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>
                <a:defRPr i="0"/>
              </a:pPr>
              <a:r>
                <a:rPr i="1"/>
                <a:t>Science meets Dharma</a:t>
              </a:r>
            </a:p>
          </p:txBody>
        </p:sp>
        <p:sp>
          <p:nvSpPr>
            <p:cNvPr id="24" name="Shape 24"/>
            <p:cNvSpPr/>
            <p:nvPr/>
          </p:nvSpPr>
          <p:spPr>
            <a:xfrm flipV="1">
              <a:off x="0" y="34926"/>
              <a:ext cx="9192270" cy="3175"/>
            </a:xfrm>
            <a:prstGeom prst="line">
              <a:avLst/>
            </a:prstGeom>
            <a:noFill/>
            <a:ln w="38100" cap="flat">
              <a:solidFill>
                <a:srgbClr val="15248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8115300" y="0"/>
              <a:ext cx="1066800" cy="279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>
                <a:lnSpc>
                  <a:spcPts val="1400"/>
                </a:lnSpc>
                <a:tabLst>
                  <a:tab pos="749300" algn="l"/>
                  <a:tab pos="1892300" algn="l"/>
                </a:tabLst>
                <a:defRPr sz="1200">
                  <a:solidFill>
                    <a:srgbClr val="011A9A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Werner Nater</a:t>
              </a:r>
            </a:p>
          </p:txBody>
        </p:sp>
      </p:grpSp>
      <p:sp>
        <p:nvSpPr>
          <p:cNvPr id="27" name="Shape 27"/>
          <p:cNvSpPr>
            <a:spLocks noGrp="1"/>
          </p:cNvSpPr>
          <p:nvPr>
            <p:ph type="sldNum" sz="quarter" idx="2"/>
          </p:nvPr>
        </p:nvSpPr>
        <p:spPr>
          <a:xfrm>
            <a:off x="4437077" y="6642100"/>
            <a:ext cx="258416" cy="254000"/>
          </a:xfrm>
          <a:prstGeom prst="rect">
            <a:avLst/>
          </a:prstGeom>
        </p:spPr>
        <p:txBody>
          <a:bodyPr lIns="38100" tIns="38100" rIns="38100" bIns="38100" anchor="ctr"/>
          <a:lstStyle>
            <a:lvl1pPr defTabSz="406400">
              <a:lnSpc>
                <a:spcPts val="1400"/>
              </a:lnSpc>
              <a:tabLst>
                <a:tab pos="749300" algn="l"/>
              </a:tabLst>
              <a:defRPr sz="1200">
                <a:solidFill>
                  <a:srgbClr val="0000E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orlage #14 Kopi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/>
        </p:nvSpPr>
        <p:spPr>
          <a:xfrm>
            <a:off x="-91440" y="-11430"/>
            <a:ext cx="9281160" cy="6858001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400000"/>
          </a:ln>
        </p:spPr>
        <p:txBody>
          <a:bodyPr lIns="45719" rIns="45719" anchor="ctr"/>
          <a:lstStyle/>
          <a:p>
            <a:pPr defTabSz="411480"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01" name="Shape 201"/>
          <p:cNvSpPr/>
          <p:nvPr/>
        </p:nvSpPr>
        <p:spPr>
          <a:xfrm>
            <a:off x="11430" y="11430"/>
            <a:ext cx="9281161" cy="6858001"/>
          </a:xfrm>
          <a:prstGeom prst="rect">
            <a:avLst/>
          </a:prstGeom>
          <a:solidFill>
            <a:srgbClr val="470702"/>
          </a:solidFill>
          <a:ln w="12700">
            <a:solidFill>
              <a:srgbClr val="000000"/>
            </a:solidFill>
            <a:miter lim="400000"/>
          </a:ln>
        </p:spPr>
        <p:txBody>
          <a:bodyPr lIns="45719" rIns="45719" anchor="ctr"/>
          <a:lstStyle/>
          <a:p>
            <a:pPr defTabSz="411480"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02" name="Shape 202"/>
          <p:cNvSpPr>
            <a:spLocks noGrp="1"/>
          </p:cNvSpPr>
          <p:nvPr>
            <p:ph type="sldNum" sz="quarter" idx="2"/>
          </p:nvPr>
        </p:nvSpPr>
        <p:spPr>
          <a:xfrm>
            <a:off x="4450714" y="6515100"/>
            <a:ext cx="231141" cy="231140"/>
          </a:xfrm>
          <a:prstGeom prst="rect">
            <a:avLst/>
          </a:prstGeom>
        </p:spPr>
        <p:txBody>
          <a:bodyPr lIns="45719" tIns="45719" rIns="45719" bIns="45719"/>
          <a:lstStyle>
            <a:lvl1pPr defTabSz="411480">
              <a:defRPr sz="1000">
                <a:uFillTx/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c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-38100" y="0"/>
            <a:ext cx="9207500" cy="6845300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lnSpc>
                <a:spcPts val="3300"/>
              </a:lnSpc>
              <a:tabLst>
                <a:tab pos="749300" algn="l"/>
              </a:tabLst>
              <a:defRPr sz="28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2" name="Shape 4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e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-88900" y="-12700"/>
            <a:ext cx="9283700" cy="68580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0" name="Shape 50"/>
          <p:cNvSpPr/>
          <p:nvPr/>
        </p:nvSpPr>
        <p:spPr>
          <a:xfrm>
            <a:off x="12700" y="12700"/>
            <a:ext cx="9118600" cy="6858000"/>
          </a:xfrm>
          <a:prstGeom prst="rect">
            <a:avLst/>
          </a:prstGeom>
          <a:solidFill>
            <a:srgbClr val="470702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sldNum" sz="quarter" idx="2"/>
          </p:nvPr>
        </p:nvSpPr>
        <p:spPr>
          <a:xfrm>
            <a:off x="4445000" y="6527800"/>
            <a:ext cx="241300" cy="241300"/>
          </a:xfrm>
          <a:prstGeom prst="rect">
            <a:avLst/>
          </a:prstGeom>
        </p:spPr>
        <p:txBody>
          <a:bodyPr/>
          <a:lstStyle>
            <a:lvl1pPr defTabSz="406400">
              <a:defRPr sz="1000">
                <a:uFillTx/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gradFill flip="none" rotWithShape="1">
          <a:gsLst>
            <a:gs pos="0">
              <a:srgbClr val="941100"/>
            </a:gs>
            <a:gs pos="100000">
              <a:srgbClr val="0000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59" name="Shape 5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60" name="Shape 6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orlage #3">
    <p:bg>
      <p:bgPr>
        <a:solidFill>
          <a:srgbClr val="860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mD blu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/>
        </p:nvSpPr>
        <p:spPr>
          <a:xfrm>
            <a:off x="-50800" y="-76200"/>
            <a:ext cx="9182100" cy="6934200"/>
          </a:xfrm>
          <a:prstGeom prst="rect">
            <a:avLst/>
          </a:prstGeom>
          <a:solidFill>
            <a:srgbClr val="DCEDFF"/>
          </a:solidFill>
          <a:ln w="25400">
            <a:solidFill>
              <a:srgbClr val="DCEDFF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lnSpc>
                <a:spcPts val="3300"/>
              </a:lnSpc>
              <a:tabLst>
                <a:tab pos="749300" algn="l"/>
              </a:tabLst>
              <a:defRPr sz="28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75" name="Shape 75"/>
          <p:cNvSpPr/>
          <p:nvPr/>
        </p:nvSpPr>
        <p:spPr>
          <a:xfrm>
            <a:off x="0" y="6629400"/>
            <a:ext cx="2984500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lnSpc>
                <a:spcPts val="1400"/>
              </a:lnSpc>
              <a:tabLst>
                <a:tab pos="749300" algn="l"/>
                <a:tab pos="1892300" algn="l"/>
              </a:tabLst>
              <a:defRPr sz="1200" i="1">
                <a:solidFill>
                  <a:srgbClr val="011A9A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i="0"/>
            </a:pPr>
            <a:r>
              <a:rPr i="1"/>
              <a:t>Science meets Dharma</a:t>
            </a:r>
          </a:p>
        </p:txBody>
      </p:sp>
      <p:sp>
        <p:nvSpPr>
          <p:cNvPr id="76" name="Shape 76"/>
          <p:cNvSpPr/>
          <p:nvPr/>
        </p:nvSpPr>
        <p:spPr>
          <a:xfrm flipV="1">
            <a:off x="0" y="6664326"/>
            <a:ext cx="9192270" cy="3175"/>
          </a:xfrm>
          <a:prstGeom prst="line">
            <a:avLst/>
          </a:prstGeom>
          <a:ln w="38100">
            <a:solidFill>
              <a:srgbClr val="15248C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7" name="Shape 77"/>
          <p:cNvSpPr/>
          <p:nvPr/>
        </p:nvSpPr>
        <p:spPr>
          <a:xfrm>
            <a:off x="8115300" y="6629400"/>
            <a:ext cx="1066800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lnSpc>
                <a:spcPts val="1400"/>
              </a:lnSpc>
              <a:tabLst>
                <a:tab pos="749300" algn="l"/>
                <a:tab pos="1892300" algn="l"/>
              </a:tabLst>
              <a:defRPr sz="1200">
                <a:solidFill>
                  <a:srgbClr val="011A9A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Werner Nater</a:t>
            </a:r>
          </a:p>
        </p:txBody>
      </p:sp>
      <p:sp>
        <p:nvSpPr>
          <p:cNvPr id="78" name="Shape 78"/>
          <p:cNvSpPr>
            <a:spLocks noGrp="1"/>
          </p:cNvSpPr>
          <p:nvPr>
            <p:ph type="sldNum" sz="quarter" idx="2"/>
          </p:nvPr>
        </p:nvSpPr>
        <p:spPr>
          <a:xfrm>
            <a:off x="4443427" y="6642100"/>
            <a:ext cx="258416" cy="254000"/>
          </a:xfrm>
          <a:prstGeom prst="rect">
            <a:avLst/>
          </a:prstGeom>
        </p:spPr>
        <p:txBody>
          <a:bodyPr lIns="38100" tIns="38100" rIns="38100" bIns="38100" anchor="ctr"/>
          <a:lstStyle>
            <a:lvl1pPr defTabSz="406400">
              <a:lnSpc>
                <a:spcPts val="1400"/>
              </a:lnSpc>
              <a:tabLst>
                <a:tab pos="749300" algn="l"/>
              </a:tabLst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orlage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7"/>
          <p:cNvGrpSpPr/>
          <p:nvPr/>
        </p:nvGrpSpPr>
        <p:grpSpPr>
          <a:xfrm>
            <a:off x="-177801" y="-277813"/>
            <a:ext cx="9321802" cy="7150101"/>
            <a:chOff x="0" y="0"/>
            <a:chExt cx="9321800" cy="7150100"/>
          </a:xfrm>
        </p:grpSpPr>
        <p:sp>
          <p:nvSpPr>
            <p:cNvPr id="85" name="Shape 85"/>
            <p:cNvSpPr/>
            <p:nvPr/>
          </p:nvSpPr>
          <p:spPr>
            <a:xfrm>
              <a:off x="0" y="0"/>
              <a:ext cx="9321801" cy="7150100"/>
            </a:xfrm>
            <a:prstGeom prst="rect">
              <a:avLst/>
            </a:prstGeom>
            <a:gradFill flip="none" rotWithShape="1">
              <a:gsLst>
                <a:gs pos="0">
                  <a:srgbClr val="000000">
                    <a:alpha val="43998"/>
                  </a:srgbClr>
                </a:gs>
                <a:gs pos="100000">
                  <a:srgbClr val="000000">
                    <a:alpha val="43998"/>
                  </a:srgbClr>
                </a:gs>
              </a:gsLst>
              <a:lin ang="10800000" scaled="0"/>
            </a:gra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39" marR="40639" algn="l" defTabSz="914400">
                <a:defRPr sz="1400">
                  <a:uFill>
                    <a:solidFill>
                      <a:srgbClr val="000000"/>
                    </a:solidFill>
                  </a:uFill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>
              <a:off x="0" y="0"/>
              <a:ext cx="9321801" cy="71501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marL="40639" marR="40639" algn="l" defTabSz="914400">
                <a:buClr>
                  <a:srgbClr val="000000"/>
                </a:buClr>
                <a:buFont typeface="Arial"/>
                <a:defRPr sz="1400">
                  <a:uFill>
                    <a:solidFill>
                      <a:srgbClr val="000000"/>
                    </a:solidFill>
                  </a:u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r>
                <a:t> </a:t>
              </a:r>
            </a:p>
          </p:txBody>
        </p:sp>
      </p:grpSp>
      <p:sp>
        <p:nvSpPr>
          <p:cNvPr id="88" name="Shape 8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rgbClr val="FFFFFF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463966" y="6245225"/>
            <a:ext cx="312068" cy="298984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defTabSz="457200">
              <a:defRPr sz="1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Titeltext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2pPr marL="783590" indent="-285750">
              <a:spcBef>
                <a:spcPts val="600"/>
              </a:spcBef>
              <a:buChar char="–"/>
              <a:defRPr sz="2800"/>
            </a:lvl2pPr>
            <a:lvl3pPr marL="1183639" indent="-228600">
              <a:spcBef>
                <a:spcPts val="500"/>
              </a:spcBef>
              <a:defRPr sz="2400"/>
            </a:lvl3pPr>
            <a:lvl4pPr marL="1640839" indent="-228600">
              <a:spcBef>
                <a:spcPts val="400"/>
              </a:spcBef>
              <a:buChar char="–"/>
              <a:defRPr sz="2000"/>
            </a:lvl4pPr>
            <a:lvl5pPr marL="2098039" indent="-228600">
              <a:spcBef>
                <a:spcPts val="400"/>
              </a:spcBef>
              <a:buChar char="»"/>
              <a:defRPr sz="20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ransition xmlns:p14="http://schemas.microsoft.com/office/powerpoint/2010/main" spd="med"/>
  <p:txStyles>
    <p:titleStyle>
      <a:lvl1pPr marL="40639" marR="40639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1pPr>
      <a:lvl2pPr marL="40639" marR="40639" indent="228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2pPr>
      <a:lvl3pPr marL="40639" marR="40639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3pPr>
      <a:lvl4pPr marL="40639" marR="40639" indent="685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4pPr>
      <a:lvl5pPr marL="40639" marR="40639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5pPr>
      <a:lvl6pPr marL="40639" marR="40639" indent="11430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6pPr>
      <a:lvl7pPr marL="40639" marR="40639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7pPr>
      <a:lvl8pPr marL="40639" marR="40639" indent="1600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8pPr>
      <a:lvl9pPr marL="40639" marR="40639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9pPr>
    </p:titleStyle>
    <p:bodyStyle>
      <a:lvl1pPr marL="383540" marR="40639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1pPr>
      <a:lvl2pPr marL="824411" marR="40639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2pPr>
      <a:lvl3pPr marL="1259839" marR="40639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3pPr>
      <a:lvl4pPr marL="1778000" marR="40639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4pPr>
      <a:lvl5pPr marL="2235200" marR="40639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5pPr>
      <a:lvl6pPr marL="2235200" marR="40639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6pPr>
      <a:lvl7pPr marL="2235200" marR="40639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7pPr>
      <a:lvl8pPr marL="2235200" marR="40639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8pPr>
      <a:lvl9pPr marL="2235200" marR="40639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9pPr>
    </p:bodyStyle>
    <p:otherStyle>
      <a:lvl1pPr marL="0" marR="0" indent="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1pPr>
      <a:lvl2pPr marL="0" marR="0" indent="2286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2pPr>
      <a:lvl3pPr marL="0" marR="0" indent="4572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3pPr>
      <a:lvl4pPr marL="0" marR="0" indent="6858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4pPr>
      <a:lvl5pPr marL="0" marR="0" indent="9144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5pPr>
      <a:lvl6pPr marL="0" marR="0" indent="11430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6pPr>
      <a:lvl7pPr marL="0" marR="0" indent="13716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7pPr>
      <a:lvl8pPr marL="0" marR="0" indent="16002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8pPr>
      <a:lvl9pPr marL="0" marR="0" indent="18288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4.t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/>
        </p:nvSpPr>
        <p:spPr>
          <a:xfrm>
            <a:off x="-12700" y="0"/>
            <a:ext cx="9207500" cy="6896100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marL="40639" marR="40639" algn="l" defTabSz="914400">
              <a:defRPr sz="1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212" name="Shape 212"/>
          <p:cNvSpPr/>
          <p:nvPr/>
        </p:nvSpPr>
        <p:spPr>
          <a:xfrm>
            <a:off x="3683000" y="2540000"/>
            <a:ext cx="1778000" cy="1778000"/>
          </a:xfrm>
          <a:prstGeom prst="ellipse">
            <a:avLst/>
          </a:prstGeom>
          <a:solidFill>
            <a:srgbClr val="011A9A"/>
          </a:solidFill>
          <a:ln w="2540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lstStyle/>
          <a:p>
            <a:pPr marL="40639" marR="40639" algn="l" defTabSz="914400">
              <a:defRPr sz="1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213" name="Shape 213"/>
          <p:cNvSpPr/>
          <p:nvPr/>
        </p:nvSpPr>
        <p:spPr>
          <a:xfrm flipV="1">
            <a:off x="0" y="3485927"/>
            <a:ext cx="646458" cy="224"/>
          </a:xfrm>
          <a:prstGeom prst="line">
            <a:avLst/>
          </a:prstGeom>
          <a:ln w="1270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14" name="Shape 214"/>
          <p:cNvSpPr/>
          <p:nvPr/>
        </p:nvSpPr>
        <p:spPr>
          <a:xfrm>
            <a:off x="8509000" y="3429000"/>
            <a:ext cx="635000" cy="0"/>
          </a:xfrm>
          <a:prstGeom prst="line">
            <a:avLst/>
          </a:prstGeom>
          <a:ln w="1270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grpSp>
        <p:nvGrpSpPr>
          <p:cNvPr id="217" name="Group 217"/>
          <p:cNvGrpSpPr/>
          <p:nvPr/>
        </p:nvGrpSpPr>
        <p:grpSpPr>
          <a:xfrm rot="10800000">
            <a:off x="-1" y="5549900"/>
            <a:ext cx="1295401" cy="1295400"/>
            <a:chOff x="0" y="0"/>
            <a:chExt cx="1295400" cy="1295400"/>
          </a:xfrm>
        </p:grpSpPr>
        <p:sp>
          <p:nvSpPr>
            <p:cNvPr id="215" name="Shape 215"/>
            <p:cNvSpPr/>
            <p:nvPr/>
          </p:nvSpPr>
          <p:spPr>
            <a:xfrm>
              <a:off x="0" y="38100"/>
              <a:ext cx="1295400" cy="0"/>
            </a:xfrm>
            <a:prstGeom prst="line">
              <a:avLst/>
            </a:prstGeom>
            <a:noFill/>
            <a:ln w="127000" cap="flat">
              <a:solidFill>
                <a:srgbClr val="FF26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6" name="Shape 216"/>
            <p:cNvSpPr/>
            <p:nvPr/>
          </p:nvSpPr>
          <p:spPr>
            <a:xfrm flipV="1">
              <a:off x="1244600" y="0"/>
              <a:ext cx="0" cy="1295400"/>
            </a:xfrm>
            <a:prstGeom prst="line">
              <a:avLst/>
            </a:prstGeom>
            <a:noFill/>
            <a:ln w="127000" cap="flat">
              <a:solidFill>
                <a:srgbClr val="FF26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grpSp>
        <p:nvGrpSpPr>
          <p:cNvPr id="220" name="Group 220"/>
          <p:cNvGrpSpPr/>
          <p:nvPr/>
        </p:nvGrpSpPr>
        <p:grpSpPr>
          <a:xfrm rot="10800000" flipH="1">
            <a:off x="7848600" y="5549900"/>
            <a:ext cx="1295400" cy="1295400"/>
            <a:chOff x="0" y="0"/>
            <a:chExt cx="1295400" cy="1295400"/>
          </a:xfrm>
        </p:grpSpPr>
        <p:sp>
          <p:nvSpPr>
            <p:cNvPr id="218" name="Shape 218"/>
            <p:cNvSpPr/>
            <p:nvPr/>
          </p:nvSpPr>
          <p:spPr>
            <a:xfrm>
              <a:off x="0" y="38100"/>
              <a:ext cx="1295400" cy="0"/>
            </a:xfrm>
            <a:prstGeom prst="line">
              <a:avLst/>
            </a:prstGeom>
            <a:noFill/>
            <a:ln w="127000" cap="flat">
              <a:solidFill>
                <a:srgbClr val="FF26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9" name="Shape 219"/>
            <p:cNvSpPr/>
            <p:nvPr/>
          </p:nvSpPr>
          <p:spPr>
            <a:xfrm flipV="1">
              <a:off x="1244600" y="0"/>
              <a:ext cx="0" cy="1295400"/>
            </a:xfrm>
            <a:prstGeom prst="line">
              <a:avLst/>
            </a:prstGeom>
            <a:noFill/>
            <a:ln w="127000" cap="flat">
              <a:solidFill>
                <a:srgbClr val="FF26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grpSp>
        <p:nvGrpSpPr>
          <p:cNvPr id="223" name="Group 223"/>
          <p:cNvGrpSpPr/>
          <p:nvPr/>
        </p:nvGrpSpPr>
        <p:grpSpPr>
          <a:xfrm>
            <a:off x="7848600" y="12700"/>
            <a:ext cx="1295400" cy="1295400"/>
            <a:chOff x="0" y="0"/>
            <a:chExt cx="1295400" cy="1295400"/>
          </a:xfrm>
        </p:grpSpPr>
        <p:sp>
          <p:nvSpPr>
            <p:cNvPr id="221" name="Shape 221"/>
            <p:cNvSpPr/>
            <p:nvPr/>
          </p:nvSpPr>
          <p:spPr>
            <a:xfrm>
              <a:off x="0" y="50800"/>
              <a:ext cx="1295400" cy="0"/>
            </a:xfrm>
            <a:prstGeom prst="line">
              <a:avLst/>
            </a:prstGeom>
            <a:noFill/>
            <a:ln w="127000" cap="flat">
              <a:solidFill>
                <a:srgbClr val="FF26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2" name="Shape 222"/>
            <p:cNvSpPr/>
            <p:nvPr/>
          </p:nvSpPr>
          <p:spPr>
            <a:xfrm flipV="1">
              <a:off x="1244600" y="0"/>
              <a:ext cx="0" cy="1295400"/>
            </a:xfrm>
            <a:prstGeom prst="line">
              <a:avLst/>
            </a:prstGeom>
            <a:noFill/>
            <a:ln w="127000" cap="flat">
              <a:solidFill>
                <a:srgbClr val="FF26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grpSp>
        <p:nvGrpSpPr>
          <p:cNvPr id="226" name="Group 226"/>
          <p:cNvGrpSpPr/>
          <p:nvPr/>
        </p:nvGrpSpPr>
        <p:grpSpPr>
          <a:xfrm flipH="1">
            <a:off x="0" y="12700"/>
            <a:ext cx="1295400" cy="1295400"/>
            <a:chOff x="0" y="0"/>
            <a:chExt cx="1295400" cy="1295400"/>
          </a:xfrm>
        </p:grpSpPr>
        <p:sp>
          <p:nvSpPr>
            <p:cNvPr id="224" name="Shape 224"/>
            <p:cNvSpPr/>
            <p:nvPr/>
          </p:nvSpPr>
          <p:spPr>
            <a:xfrm>
              <a:off x="0" y="50800"/>
              <a:ext cx="1295400" cy="0"/>
            </a:xfrm>
            <a:prstGeom prst="line">
              <a:avLst/>
            </a:prstGeom>
            <a:noFill/>
            <a:ln w="127000" cap="flat">
              <a:solidFill>
                <a:srgbClr val="FF26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5" name="Shape 225"/>
            <p:cNvSpPr/>
            <p:nvPr/>
          </p:nvSpPr>
          <p:spPr>
            <a:xfrm flipV="1">
              <a:off x="1244600" y="0"/>
              <a:ext cx="0" cy="1295400"/>
            </a:xfrm>
            <a:prstGeom prst="line">
              <a:avLst/>
            </a:prstGeom>
            <a:noFill/>
            <a:ln w="127000" cap="flat">
              <a:solidFill>
                <a:srgbClr val="FF26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sp>
        <p:nvSpPr>
          <p:cNvPr id="227" name="Shape 227"/>
          <p:cNvSpPr/>
          <p:nvPr/>
        </p:nvSpPr>
        <p:spPr>
          <a:xfrm>
            <a:off x="4559300" y="222"/>
            <a:ext cx="12700" cy="651288"/>
          </a:xfrm>
          <a:prstGeom prst="line">
            <a:avLst/>
          </a:prstGeom>
          <a:ln w="1270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28" name="Shape 228"/>
          <p:cNvSpPr/>
          <p:nvPr/>
        </p:nvSpPr>
        <p:spPr>
          <a:xfrm>
            <a:off x="4559300" y="6210300"/>
            <a:ext cx="12700" cy="651288"/>
          </a:xfrm>
          <a:prstGeom prst="line">
            <a:avLst/>
          </a:prstGeom>
          <a:ln w="1270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29" name="Shape 229"/>
          <p:cNvSpPr>
            <a:spLocks noGrp="1"/>
          </p:cNvSpPr>
          <p:nvPr>
            <p:ph type="sldNum" sz="quarter" idx="2"/>
          </p:nvPr>
        </p:nvSpPr>
        <p:spPr>
          <a:xfrm>
            <a:off x="7463966" y="6245225"/>
            <a:ext cx="312068" cy="304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" name="Group 233"/>
          <p:cNvGrpSpPr/>
          <p:nvPr/>
        </p:nvGrpSpPr>
        <p:grpSpPr>
          <a:xfrm>
            <a:off x="445375" y="359607"/>
            <a:ext cx="8287145" cy="1541955"/>
            <a:chOff x="0" y="0"/>
            <a:chExt cx="8287143" cy="1541954"/>
          </a:xfrm>
        </p:grpSpPr>
        <p:pic>
          <p:nvPicPr>
            <p:cNvPr id="231" name="droppedImage.pn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04237" cy="1541955"/>
            </a:xfrm>
            <a:prstGeom prst="rect">
              <a:avLst/>
            </a:prstGeom>
            <a:ln w="12700" cap="flat">
              <a:noFill/>
              <a:round/>
            </a:ln>
            <a:effectLst/>
          </p:spPr>
        </p:pic>
        <p:pic>
          <p:nvPicPr>
            <p:cNvPr id="232" name="droppedImage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39775" y="34092"/>
              <a:ext cx="1547369" cy="1451611"/>
            </a:xfrm>
            <a:prstGeom prst="rect">
              <a:avLst/>
            </a:prstGeom>
            <a:ln w="12700" cap="flat">
              <a:noFill/>
              <a:round/>
            </a:ln>
            <a:effectLst/>
          </p:spPr>
        </p:pic>
      </p:grpSp>
      <p:sp>
        <p:nvSpPr>
          <p:cNvPr id="234" name="Shape 234"/>
          <p:cNvSpPr/>
          <p:nvPr/>
        </p:nvSpPr>
        <p:spPr>
          <a:xfrm>
            <a:off x="494860" y="6248400"/>
            <a:ext cx="2476501" cy="419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marL="40639" marR="40639" algn="l" defTabSz="914400">
              <a:defRPr sz="16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Mundgod</a:t>
            </a:r>
          </a:p>
        </p:txBody>
      </p:sp>
      <p:sp>
        <p:nvSpPr>
          <p:cNvPr id="235" name="Shape 235"/>
          <p:cNvSpPr/>
          <p:nvPr/>
        </p:nvSpPr>
        <p:spPr>
          <a:xfrm>
            <a:off x="6254501" y="6248400"/>
            <a:ext cx="2476501" cy="419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marL="40639" marR="40639" algn="r" defTabSz="914400">
              <a:defRPr sz="16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March 2020</a:t>
            </a:r>
          </a:p>
        </p:txBody>
      </p:sp>
      <p:sp>
        <p:nvSpPr>
          <p:cNvPr id="236" name="Shape 236"/>
          <p:cNvSpPr/>
          <p:nvPr/>
        </p:nvSpPr>
        <p:spPr>
          <a:xfrm>
            <a:off x="112290" y="2311400"/>
            <a:ext cx="8915401" cy="27802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2400">
                <a:latin typeface="Helvetica"/>
                <a:ea typeface="Helvetica"/>
                <a:cs typeface="Helvetica"/>
                <a:sym typeface="Helvetica"/>
              </a:defRPr>
            </a:pPr>
            <a:endParaRPr b="1" dirty="0">
              <a:solidFill>
                <a:srgbClr val="011A9A"/>
              </a:solidFill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b="1" dirty="0">
                <a:solidFill>
                  <a:srgbClr val="011A9A"/>
                </a:solidFill>
                <a:latin typeface="Helvetica"/>
                <a:ea typeface="Helvetica"/>
                <a:cs typeface="Helvetica"/>
                <a:sym typeface="Helvetica"/>
              </a:rPr>
              <a:t>Evaluation</a:t>
            </a:r>
            <a:r>
              <a:rPr b="1" dirty="0">
                <a:solidFill>
                  <a:srgbClr val="00008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en-US" b="1" dirty="0">
                <a:solidFill>
                  <a:srgbClr val="000080"/>
                </a:solidFill>
                <a:latin typeface="Helvetica"/>
                <a:ea typeface="Helvetica"/>
                <a:cs typeface="Helvetica"/>
                <a:sym typeface="Helvetica"/>
              </a:rPr>
              <a:t>- </a:t>
            </a:r>
            <a:r>
              <a:rPr b="1" dirty="0">
                <a:solidFill>
                  <a:srgbClr val="011A9A"/>
                </a:solidFill>
                <a:latin typeface="Helvetica"/>
                <a:ea typeface="Helvetica"/>
                <a:cs typeface="Helvetica"/>
                <a:sym typeface="Helvetica"/>
              </a:rPr>
              <a:t>Science Introduction Workshop 2</a:t>
            </a:r>
            <a:r>
              <a:rPr lang="en-US" b="1" dirty="0">
                <a:solidFill>
                  <a:srgbClr val="011A9A"/>
                </a:solidFill>
                <a:latin typeface="Helvetica"/>
                <a:ea typeface="Helvetica"/>
                <a:cs typeface="Helvetica"/>
                <a:sym typeface="Helvetica"/>
              </a:rPr>
              <a:t/>
            </a:r>
            <a:br>
              <a:rPr lang="en-US" b="1" dirty="0">
                <a:solidFill>
                  <a:srgbClr val="011A9A"/>
                </a:solidFill>
                <a:latin typeface="Helvetica"/>
                <a:ea typeface="Helvetica"/>
                <a:cs typeface="Helvetica"/>
                <a:sym typeface="Helvetica"/>
              </a:rPr>
            </a:br>
            <a:r>
              <a:rPr lang="en-US" sz="3600" b="1" dirty="0">
                <a:solidFill>
                  <a:srgbClr val="000080"/>
                </a:solidFill>
                <a:latin typeface="Monlam Uni OuChan2"/>
                <a:ea typeface="Helvetica"/>
                <a:cs typeface="Monlam Uni OuChan2"/>
                <a:sym typeface="Helvetica"/>
              </a:rPr>
              <a:t/>
            </a:r>
            <a:br>
              <a:rPr lang="en-US" sz="3600" b="1" dirty="0">
                <a:solidFill>
                  <a:srgbClr val="000080"/>
                </a:solidFill>
                <a:latin typeface="Monlam Uni OuChan2"/>
                <a:ea typeface="Helvetica"/>
                <a:cs typeface="Monlam Uni OuChan2"/>
                <a:sym typeface="Helvetica"/>
              </a:rPr>
            </a:br>
            <a:r>
              <a:rPr lang="bo-CN" sz="3600" b="1" dirty="0">
                <a:solidFill>
                  <a:srgbClr val="000080"/>
                </a:solidFill>
                <a:latin typeface="Monlam Uni OuChan2"/>
                <a:cs typeface="Monlam Uni OuChan2"/>
              </a:rPr>
              <a:t>ཚན་རིག་ངོ་སྤྲོད་ཟབ་སྦྱོང་གི་རིམ་པ་གཉིས་པ</a:t>
            </a:r>
            <a:r>
              <a:rPr lang="bo-CN" sz="3600" b="1" i="0" u="none" strike="noStrike" dirty="0">
                <a:solidFill>
                  <a:srgbClr val="000080"/>
                </a:solidFill>
                <a:effectLst/>
                <a:latin typeface="Monlam Uni OuChan2"/>
                <a:cs typeface="Monlam Uni OuChan2"/>
              </a:rPr>
              <a:t>འི</a:t>
            </a:r>
            <a:r>
              <a:rPr lang="bo-CN" sz="3600" b="1" dirty="0">
                <a:solidFill>
                  <a:srgbClr val="000080"/>
                </a:solidFill>
                <a:latin typeface="Monlam Uni OuChan2"/>
                <a:cs typeface="Monlam Uni OuChan2"/>
              </a:rPr>
              <a:t>་</a:t>
            </a:r>
            <a:r>
              <a:rPr lang="bo-CN" sz="3600" b="1" i="0" u="none" strike="noStrike" dirty="0">
                <a:solidFill>
                  <a:srgbClr val="000080"/>
                </a:solidFill>
                <a:effectLst/>
                <a:latin typeface="Monlam Uni OuChan2"/>
                <a:cs typeface="Monlam Uni OuChan2"/>
              </a:rPr>
              <a:t>རིན་ཐང་དཔྱད་ཞིབ།</a:t>
            </a:r>
            <a:r>
              <a:rPr lang="bo-CN" sz="3600" b="1" dirty="0">
                <a:solidFill>
                  <a:srgbClr val="000080"/>
                </a:solidFill>
                <a:latin typeface="Monlam Uni OuChan2"/>
                <a:cs typeface="Monlam Uni OuChan2"/>
              </a:rPr>
              <a:t/>
            </a:r>
            <a:br>
              <a:rPr lang="bo-CN" sz="3600" b="1" dirty="0">
                <a:solidFill>
                  <a:srgbClr val="000080"/>
                </a:solidFill>
                <a:latin typeface="Monlam Uni OuChan2"/>
                <a:cs typeface="Monlam Uni OuChan2"/>
              </a:rPr>
            </a:br>
            <a:r>
              <a:rPr lang="bo-CN" b="1" dirty="0">
                <a:solidFill>
                  <a:srgbClr val="011A9A"/>
                </a:solidFill>
              </a:rPr>
              <a:t/>
            </a:r>
            <a:br>
              <a:rPr lang="bo-CN" b="1" dirty="0">
                <a:solidFill>
                  <a:srgbClr val="011A9A"/>
                </a:solidFill>
              </a:rPr>
            </a:br>
            <a:endParaRPr b="1" dirty="0">
              <a:solidFill>
                <a:srgbClr val="011A9A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237" name="Shape 237"/>
          <p:cNvSpPr/>
          <p:nvPr/>
        </p:nvSpPr>
        <p:spPr>
          <a:xfrm>
            <a:off x="2410904" y="5854700"/>
            <a:ext cx="4372992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defTabSz="457200">
              <a:lnSpc>
                <a:spcPts val="1900"/>
              </a:lnSpc>
              <a:tabLst>
                <a:tab pos="838200" algn="l"/>
              </a:tabLst>
              <a:defRPr sz="16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/>
              <a:t>Translations: Kalsang Gyatso</a:t>
            </a:r>
            <a:r>
              <a:rPr lang="de-CH" dirty="0"/>
              <a:t>,</a:t>
            </a:r>
            <a:r>
              <a:rPr dirty="0"/>
              <a:t> Tenzin Tsondue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>
            <a:spLocks noGrp="1"/>
          </p:cNvSpPr>
          <p:nvPr>
            <p:ph type="sldNum" sz="quarter" idx="2"/>
          </p:nvPr>
        </p:nvSpPr>
        <p:spPr>
          <a:xfrm>
            <a:off x="4485806" y="6642100"/>
            <a:ext cx="173658" cy="254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tabLst>
                <a:tab pos="749300" algn="l"/>
              </a:tabLst>
            </a:lvl1pPr>
          </a:lstStyle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240" name="Shape 240"/>
          <p:cNvSpPr/>
          <p:nvPr/>
        </p:nvSpPr>
        <p:spPr>
          <a:xfrm>
            <a:off x="283401" y="1278901"/>
            <a:ext cx="8860599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457200">
              <a:defRPr sz="1200">
                <a:solidFill>
                  <a:srgbClr val="011A9A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>
                <a:solidFill>
                  <a:srgbClr val="000080"/>
                </a:solidFill>
              </a:rPr>
              <a:t>1. What did you like most or what impressed you most during the last 5 days?</a:t>
            </a:r>
            <a:br>
              <a:rPr dirty="0">
                <a:solidFill>
                  <a:srgbClr val="000080"/>
                </a:solidFill>
              </a:rPr>
            </a:br>
            <a:r>
              <a:rPr dirty="0">
                <a:solidFill>
                  <a:srgbClr val="000080"/>
                </a:solidFill>
              </a:rPr>
              <a:t/>
            </a:r>
            <a:br>
              <a:rPr dirty="0">
                <a:solidFill>
                  <a:srgbClr val="000080"/>
                </a:solidFill>
              </a:rPr>
            </a:br>
            <a:r>
              <a:rPr sz="2600" dirty="0">
                <a:solidFill>
                  <a:srgbClr val="000080"/>
                </a:solidFill>
              </a:rPr>
              <a:t>༡</a:t>
            </a:r>
            <a:r>
              <a:rPr sz="2400" dirty="0">
                <a:solidFill>
                  <a:srgbClr val="000080"/>
                </a:solidFill>
                <a:latin typeface="Monlam Uni OuChan2"/>
                <a:cs typeface="Monlam Uni OuChan2"/>
              </a:rPr>
              <a:t>༽</a:t>
            </a:r>
            <a:r>
              <a:rPr lang="de-CH" sz="2400" dirty="0">
                <a:solidFill>
                  <a:srgbClr val="000080"/>
                </a:solidFill>
                <a:latin typeface="Monlam Uni OuChan2"/>
                <a:cs typeface="Monlam Uni OuChan2"/>
              </a:rPr>
              <a:t> </a:t>
            </a:r>
            <a:r>
              <a:rPr sz="2400" dirty="0">
                <a:solidFill>
                  <a:srgbClr val="000080"/>
                </a:solidFill>
                <a:latin typeface="Monlam Uni OuChan2"/>
                <a:cs typeface="Monlam Uni OuChan2"/>
              </a:rPr>
              <a:t>ཉིན་</a:t>
            </a:r>
            <a:r>
              <a:rPr lang="bo-CN" sz="2400" b="0" i="0" u="none" strike="noStrike" dirty="0">
                <a:solidFill>
                  <a:srgbClr val="000080"/>
                </a:solidFill>
                <a:effectLst/>
                <a:latin typeface="Monlam Uni OuChan2"/>
                <a:cs typeface="Monlam Uni OuChan2"/>
              </a:rPr>
              <a:t>ལྔའི་</a:t>
            </a:r>
            <a:r>
              <a:rPr sz="2400" dirty="0" err="1">
                <a:solidFill>
                  <a:srgbClr val="000080"/>
                </a:solidFill>
                <a:latin typeface="Monlam Uni OuChan2"/>
                <a:cs typeface="Monlam Uni OuChan2"/>
              </a:rPr>
              <a:t>ཚན་རིག་སློབ་ཚན་ནང་ནས་ཁྱེད་རང</a:t>
            </a:r>
            <a:r>
              <a:rPr sz="2400" dirty="0">
                <a:solidFill>
                  <a:srgbClr val="000080"/>
                </a:solidFill>
                <a:latin typeface="Monlam Uni OuChan2"/>
                <a:cs typeface="Monlam Uni OuChan2"/>
              </a:rPr>
              <a:t>་</a:t>
            </a:r>
            <a:r>
              <a:rPr lang="bo-CN" sz="2400" dirty="0">
                <a:solidFill>
                  <a:srgbClr val="000080"/>
                </a:solidFill>
                <a:latin typeface="Monlam Uni OuChan2"/>
                <a:cs typeface="Monlam Uni OuChan2"/>
              </a:rPr>
              <a:t>གི་</a:t>
            </a:r>
            <a:r>
              <a:rPr sz="2400" dirty="0" err="1">
                <a:solidFill>
                  <a:srgbClr val="000080"/>
                </a:solidFill>
                <a:latin typeface="Monlam Uni OuChan2"/>
                <a:cs typeface="Monlam Uni OuChan2"/>
              </a:rPr>
              <a:t>སེམས་ལ་འཇུག་ཤོས་དང་དགའ་ཤོས་གང་བྱུང་ངམ</a:t>
            </a:r>
            <a:r>
              <a:rPr sz="2400" dirty="0">
                <a:solidFill>
                  <a:srgbClr val="000080"/>
                </a:solidFill>
                <a:latin typeface="Monlam Uni OuChan2"/>
                <a:cs typeface="Monlam Uni OuChan2"/>
              </a:rPr>
              <a:t>།</a:t>
            </a:r>
          </a:p>
        </p:txBody>
      </p:sp>
      <p:sp>
        <p:nvSpPr>
          <p:cNvPr id="241" name="Shape 241"/>
          <p:cNvSpPr/>
          <p:nvPr/>
        </p:nvSpPr>
        <p:spPr>
          <a:xfrm>
            <a:off x="283401" y="2667782"/>
            <a:ext cx="8217778" cy="9028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1200">
                <a:solidFill>
                  <a:srgbClr val="011A9A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2. What was most difficult to understand for you?</a:t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bo-CN" sz="2400" dirty="0">
                <a:latin typeface="Monlam Uni OuChan2"/>
                <a:cs typeface="Monlam Uni OuChan2"/>
              </a:rPr>
              <a:t>༢༽</a:t>
            </a:r>
            <a:r>
              <a:rPr lang="de-CH" sz="2400" dirty="0">
                <a:latin typeface="Monlam Uni OuChan2"/>
                <a:cs typeface="Monlam Uni OuChan2"/>
              </a:rPr>
              <a:t> </a:t>
            </a:r>
            <a:r>
              <a:rPr lang="bo-CN" sz="2800" dirty="0">
                <a:latin typeface="Monlam Uni OuChan2"/>
                <a:cs typeface="Monlam Uni OuChan2"/>
              </a:rPr>
              <a:t>ཚན་རིག་སློབ་ཚན་ནང་ནས་</a:t>
            </a:r>
            <a:r>
              <a:rPr sz="2600" dirty="0" err="1">
                <a:latin typeface="Monlam Uni OuChan2"/>
                <a:cs typeface="Monlam Uni OuChan2"/>
              </a:rPr>
              <a:t>དཀའ་ལས་ཁག་ཤོས་གང་བྱུང་ངམ</a:t>
            </a:r>
            <a:r>
              <a:rPr sz="2600" dirty="0">
                <a:latin typeface="Monlam Uni OuChan2"/>
                <a:cs typeface="Monlam Uni OuChan2"/>
              </a:rPr>
              <a:t>།</a:t>
            </a:r>
          </a:p>
        </p:txBody>
      </p:sp>
      <p:sp>
        <p:nvSpPr>
          <p:cNvPr id="242" name="Shape 242"/>
          <p:cNvSpPr/>
          <p:nvPr/>
        </p:nvSpPr>
        <p:spPr>
          <a:xfrm>
            <a:off x="283401" y="4341548"/>
            <a:ext cx="8521931" cy="15491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352425" marR="186689" indent="-352425" algn="l" defTabSz="457200">
              <a:defRPr sz="1200">
                <a:solidFill>
                  <a:srgbClr val="011A9A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3. Of which science topic (Biology, Physics, Chemistry or Mathematics) you would like to learn more?</a:t>
            </a:r>
            <a:br>
              <a:rPr dirty="0"/>
            </a:br>
            <a:endParaRPr lang="de-CH" dirty="0"/>
          </a:p>
          <a:p>
            <a:pPr marL="538163" marR="186689" indent="-538163" algn="l" defTabSz="457200">
              <a:lnSpc>
                <a:spcPct val="150000"/>
              </a:lnSpc>
              <a:defRPr sz="1200">
                <a:solidFill>
                  <a:srgbClr val="011A9A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400" dirty="0">
                <a:solidFill>
                  <a:srgbClr val="000080"/>
                </a:solidFill>
                <a:latin typeface="Monlam Uni OuChan2"/>
                <a:cs typeface="Monlam Uni OuChan2"/>
              </a:rPr>
              <a:t>༣༽</a:t>
            </a:r>
            <a:r>
              <a:rPr lang="de-CH" sz="2400" dirty="0">
                <a:solidFill>
                  <a:srgbClr val="000080"/>
                </a:solidFill>
                <a:latin typeface="Monlam Uni OuChan2"/>
                <a:cs typeface="Monlam Uni OuChan2"/>
              </a:rPr>
              <a:t> </a:t>
            </a:r>
            <a:r>
              <a:rPr sz="2400" dirty="0">
                <a:solidFill>
                  <a:srgbClr val="000080"/>
                </a:solidFill>
                <a:latin typeface="Monlam Uni OuChan2"/>
                <a:cs typeface="Monlam Uni OuChan2"/>
              </a:rPr>
              <a:t>དངོས་ཁམས་རིག</a:t>
            </a:r>
            <a:r>
              <a:rPr lang="bo-CN" sz="2400" dirty="0">
                <a:solidFill>
                  <a:srgbClr val="000080"/>
                </a:solidFill>
                <a:latin typeface="Monlam Uni OuChan2"/>
                <a:cs typeface="Monlam Uni OuChan2"/>
              </a:rPr>
              <a:t>་པ།</a:t>
            </a:r>
            <a:r>
              <a:rPr sz="2400" dirty="0">
                <a:solidFill>
                  <a:srgbClr val="000080"/>
                </a:solidFill>
                <a:latin typeface="Monlam Uni OuChan2"/>
                <a:cs typeface="Monlam Uni OuChan2"/>
              </a:rPr>
              <a:t> </a:t>
            </a:r>
            <a:r>
              <a:rPr sz="2400" dirty="0" err="1">
                <a:solidFill>
                  <a:srgbClr val="000080"/>
                </a:solidFill>
                <a:latin typeface="Monlam Uni OuChan2"/>
                <a:cs typeface="Monlam Uni OuChan2"/>
              </a:rPr>
              <a:t>སྐྱེ་དངོས་རིག</a:t>
            </a:r>
            <a:r>
              <a:rPr lang="bo-CN" sz="2400" dirty="0">
                <a:solidFill>
                  <a:srgbClr val="000080"/>
                </a:solidFill>
                <a:latin typeface="Monlam Uni OuChan2"/>
                <a:cs typeface="Monlam Uni OuChan2"/>
              </a:rPr>
              <a:t>་པ། </a:t>
            </a:r>
            <a:r>
              <a:rPr sz="2400" dirty="0">
                <a:solidFill>
                  <a:srgbClr val="000080"/>
                </a:solidFill>
                <a:latin typeface="Monlam Uni OuChan2"/>
                <a:cs typeface="Monlam Uni OuChan2"/>
              </a:rPr>
              <a:t> </a:t>
            </a:r>
            <a:r>
              <a:rPr sz="2400" dirty="0" err="1">
                <a:solidFill>
                  <a:srgbClr val="000080"/>
                </a:solidFill>
                <a:latin typeface="Monlam Uni OuChan2"/>
                <a:cs typeface="Monlam Uni OuChan2"/>
              </a:rPr>
              <a:t>རྫས་སྦྱོར་རིག</a:t>
            </a:r>
            <a:r>
              <a:rPr lang="bo-CN" sz="2400" dirty="0">
                <a:solidFill>
                  <a:srgbClr val="000080"/>
                </a:solidFill>
                <a:latin typeface="Monlam Uni OuChan2"/>
                <a:cs typeface="Monlam Uni OuChan2"/>
              </a:rPr>
              <a:t>་པ། </a:t>
            </a:r>
            <a:r>
              <a:rPr sz="2400" dirty="0">
                <a:solidFill>
                  <a:srgbClr val="000080"/>
                </a:solidFill>
                <a:latin typeface="Monlam Uni OuChan2"/>
                <a:cs typeface="Monlam Uni OuChan2"/>
              </a:rPr>
              <a:t>དབྱིབས་རྩིས་རིག་པ་བཞི་ལས་</a:t>
            </a:r>
            <a:r>
              <a:rPr lang="de-CH" sz="2400" dirty="0">
                <a:solidFill>
                  <a:srgbClr val="000080"/>
                </a:solidFill>
                <a:latin typeface="Monlam Uni OuChan2"/>
                <a:cs typeface="Monlam Uni OuChan2"/>
              </a:rPr>
              <a:t>  </a:t>
            </a:r>
            <a:r>
              <a:rPr sz="2400" dirty="0">
                <a:solidFill>
                  <a:srgbClr val="000080"/>
                </a:solidFill>
                <a:latin typeface="Monlam Uni OuChan2"/>
                <a:cs typeface="Monlam Uni OuChan2"/>
              </a:rPr>
              <a:t>གང་གི་ཐོག་མ་འོངས་པར་སྦྱང་འདོད་མང་བ་འདུག་གམ།</a:t>
            </a:r>
          </a:p>
        </p:txBody>
      </p:sp>
      <p:sp>
        <p:nvSpPr>
          <p:cNvPr id="243" name="Shape 243"/>
          <p:cNvSpPr/>
          <p:nvPr/>
        </p:nvSpPr>
        <p:spPr>
          <a:xfrm>
            <a:off x="164594" y="429319"/>
            <a:ext cx="6815968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 b="1">
                <a:solidFill>
                  <a:srgbClr val="011A9A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b="0">
                <a:solidFill>
                  <a:srgbClr val="000000"/>
                </a:solidFill>
                <a:latin typeface="Monlam Uni OuChan2"/>
                <a:ea typeface="Monlam Uni OuChan2"/>
                <a:cs typeface="Monlam Uni OuChan2"/>
                <a:sym typeface="Monlam Uni OuChan2"/>
              </a:defRPr>
            </a:pPr>
            <a:r>
              <a:rPr b="1" dirty="0">
                <a:solidFill>
                  <a:srgbClr val="011A9A"/>
                </a:solidFill>
                <a:latin typeface="Helvetica"/>
                <a:ea typeface="Helvetica"/>
                <a:cs typeface="Helvetica"/>
                <a:sym typeface="Helvetica"/>
              </a:rPr>
              <a:t>Evaluation</a:t>
            </a:r>
            <a:r>
              <a:rPr lang="de-CH" b="1" dirty="0">
                <a:solidFill>
                  <a:srgbClr val="011A9A"/>
                </a:solidFill>
                <a:latin typeface="Helvetica"/>
                <a:ea typeface="Helvetica"/>
                <a:cs typeface="Helvetica"/>
                <a:sym typeface="Helvetica"/>
              </a:rPr>
              <a:t>: </a:t>
            </a:r>
            <a:r>
              <a:rPr b="1" dirty="0">
                <a:solidFill>
                  <a:srgbClr val="011A9A"/>
                </a:solidFill>
                <a:latin typeface="Helvetica"/>
                <a:ea typeface="Helvetica"/>
                <a:cs typeface="Helvetica"/>
                <a:sym typeface="Helvetica"/>
              </a:rPr>
              <a:t>Science Introduction Workshop 2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" grpId="1" animBg="1" advAuto="0"/>
      <p:bldP spid="242" grpId="2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droppedImage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42900"/>
            <a:ext cx="8218170" cy="6163628"/>
          </a:xfrm>
          <a:prstGeom prst="rect">
            <a:avLst/>
          </a:prstGeom>
          <a:ln w="12700">
            <a:miter lim="400000"/>
          </a:ln>
        </p:spPr>
      </p:pic>
      <p:sp>
        <p:nvSpPr>
          <p:cNvPr id="246" name="Shape 246"/>
          <p:cNvSpPr/>
          <p:nvPr/>
        </p:nvSpPr>
        <p:spPr>
          <a:xfrm>
            <a:off x="7110685" y="6503669"/>
            <a:ext cx="1481559" cy="285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11480">
              <a:lnSpc>
                <a:spcPts val="1400"/>
              </a:lnSpc>
              <a:tabLst>
                <a:tab pos="749300" algn="l"/>
              </a:tabLst>
              <a:defRPr sz="1200" b="1">
                <a:solidFill>
                  <a:srgbClr val="FFFB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Lake  Manasarova</a:t>
            </a:r>
          </a:p>
        </p:txBody>
      </p:sp>
      <p:sp>
        <p:nvSpPr>
          <p:cNvPr id="247" name="Shape 247"/>
          <p:cNvSpPr/>
          <p:nvPr/>
        </p:nvSpPr>
        <p:spPr>
          <a:xfrm>
            <a:off x="6195978" y="365760"/>
            <a:ext cx="2834640" cy="9829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11480">
              <a:defRPr sz="42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ཐུགས་རྗེ་ཆེ།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" grpId="1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>
            <a:spLocks noGrp="1"/>
          </p:cNvSpPr>
          <p:nvPr>
            <p:ph type="sldNum" sz="quarter" idx="2"/>
          </p:nvPr>
        </p:nvSpPr>
        <p:spPr>
          <a:xfrm>
            <a:off x="4459058" y="6527800"/>
            <a:ext cx="213184" cy="29898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457200">
              <a:defRPr sz="1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t>5</a:t>
            </a:fld>
            <a:endParaRPr/>
          </a:p>
        </p:txBody>
      </p:sp>
      <p:pic>
        <p:nvPicPr>
          <p:cNvPr id="250" name="dropped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39725"/>
            <a:ext cx="8216900" cy="6162675"/>
          </a:xfrm>
          <a:prstGeom prst="rect">
            <a:avLst/>
          </a:prstGeom>
          <a:ln w="12700"/>
        </p:spPr>
      </p:pic>
      <p:sp>
        <p:nvSpPr>
          <p:cNvPr id="251" name="Shape 251"/>
          <p:cNvSpPr/>
          <p:nvPr/>
        </p:nvSpPr>
        <p:spPr>
          <a:xfrm>
            <a:off x="6580153" y="393700"/>
            <a:ext cx="2070101" cy="86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ཐུགས་རྗེ་ཆེ།</a:t>
            </a:r>
          </a:p>
        </p:txBody>
      </p:sp>
      <p:sp>
        <p:nvSpPr>
          <p:cNvPr id="252" name="Shape 252"/>
          <p:cNvSpPr/>
          <p:nvPr/>
        </p:nvSpPr>
        <p:spPr>
          <a:xfrm>
            <a:off x="7112000" y="6515100"/>
            <a:ext cx="1603559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marL="40639" marR="40639" algn="l" defTabSz="914400"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Mount Kailash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" grpId="1" build="p" bldLvl="5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tabLst>
                <a:tab pos="749300" algn="l"/>
              </a:tabLst>
            </a:lvl1pPr>
          </a:lstStyle>
          <a:p>
            <a:fld id="{86CB4B4D-7CA3-9044-876B-883B54F8677D}" type="slidenum">
              <a:t>6</a:t>
            </a:fld>
            <a:endParaRPr/>
          </a:p>
        </p:txBody>
      </p:sp>
      <p:pic>
        <p:nvPicPr>
          <p:cNvPr id="255" name="Homepage_Gossul-Gompa_r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900" y="0"/>
            <a:ext cx="93091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56" name="Shape 256"/>
          <p:cNvSpPr/>
          <p:nvPr/>
        </p:nvSpPr>
        <p:spPr>
          <a:xfrm>
            <a:off x="5910033" y="6502400"/>
            <a:ext cx="3197064" cy="31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lnSpc>
                <a:spcPts val="1600"/>
              </a:lnSpc>
              <a:tabLst>
                <a:tab pos="749300" algn="l"/>
              </a:tabLst>
              <a:defRPr sz="14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Gossul Gompa und Manasarova See</a:t>
            </a:r>
          </a:p>
        </p:txBody>
      </p:sp>
      <p:sp>
        <p:nvSpPr>
          <p:cNvPr id="257" name="Shape 257"/>
          <p:cNvSpPr/>
          <p:nvPr/>
        </p:nvSpPr>
        <p:spPr>
          <a:xfrm>
            <a:off x="5691153" y="863600"/>
            <a:ext cx="3619501" cy="127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6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ཐུགས་རྗེ་ཆེ།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5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" grpId="1" build="p" bldLvl="5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/>
          <p:nvPr/>
        </p:nvSpPr>
        <p:spPr>
          <a:xfrm>
            <a:off x="1848802" y="647700"/>
            <a:ext cx="5435601" cy="4864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marL="287337" marR="82296" indent="-287337" algn="l" defTabSz="825500">
              <a:spcBef>
                <a:spcPts val="400"/>
              </a:spcBef>
              <a:buSzPct val="100000"/>
              <a:buChar char="•"/>
              <a:defRPr sz="1800">
                <a:uFill>
                  <a:solidFill>
                    <a:srgbClr val="000000"/>
                  </a:solidFill>
                </a:uFill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/>
          </a:p>
          <a:p>
            <a:pPr marR="82296" algn="l" defTabSz="825500">
              <a:spcBef>
                <a:spcPts val="400"/>
              </a:spcBef>
              <a:defRPr sz="1800">
                <a:uFill>
                  <a:solidFill>
                    <a:srgbClr val="000000"/>
                  </a:solidFill>
                </a:uFill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sz="27000" b="1">
                <a:solidFill>
                  <a:srgbClr val="FF2600"/>
                </a:solidFill>
                <a:latin typeface="Helvetica"/>
                <a:ea typeface="Helvetica"/>
                <a:cs typeface="Helvetica"/>
                <a:sym typeface="Helvetica"/>
              </a:rPr>
              <a:t>?...</a:t>
            </a:r>
          </a:p>
        </p:txBody>
      </p:sp>
      <p:sp>
        <p:nvSpPr>
          <p:cNvPr id="260" name="Shape 260"/>
          <p:cNvSpPr>
            <a:spLocks noGrp="1"/>
          </p:cNvSpPr>
          <p:nvPr>
            <p:ph type="sldNum" sz="quarter" idx="2"/>
          </p:nvPr>
        </p:nvSpPr>
        <p:spPr>
          <a:xfrm>
            <a:off x="4485806" y="6642100"/>
            <a:ext cx="173658" cy="254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tabLst>
                <a:tab pos="749300" algn="l"/>
              </a:tabLst>
            </a:lvl1pPr>
          </a:lstStyle>
          <a:p>
            <a:fld id="{86CB4B4D-7CA3-9044-876B-883B54F8677D}" type="slidenum">
              <a:t>7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dissolve/>
      </p:transition>
    </mc:Choice>
    <mc:Fallback xmlns="">
      <p:transition spd="fast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/>
          <p:nvPr/>
        </p:nvSpPr>
        <p:spPr>
          <a:xfrm>
            <a:off x="-38100" y="-25400"/>
            <a:ext cx="9207500" cy="6908800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lnSpc>
                <a:spcPts val="3300"/>
              </a:lnSpc>
              <a:tabLst>
                <a:tab pos="749300" algn="l"/>
              </a:tabLst>
              <a:defRPr sz="28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63" name="Shape 26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tabLst>
                <a:tab pos="749300" algn="l"/>
              </a:tabLst>
            </a:lvl1pPr>
          </a:lstStyle>
          <a:p>
            <a:fld id="{86CB4B4D-7CA3-9044-876B-883B54F8677D}" type="slidenum">
              <a:t>8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06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06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06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06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</Words>
  <Application>Microsoft Macintosh PowerPoint</Application>
  <PresentationFormat>Bildschirmpräsentation (4:3)</PresentationFormat>
  <Paragraphs>24</Paragraphs>
  <Slides>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White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Werner Nater</cp:lastModifiedBy>
  <cp:revision>9</cp:revision>
  <dcterms:modified xsi:type="dcterms:W3CDTF">2021-11-01T17:08:17Z</dcterms:modified>
</cp:coreProperties>
</file>